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黑体" pitchFamily="49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黑体" pitchFamily="49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黑体" pitchFamily="49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黑体" pitchFamily="49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黑体" pitchFamily="49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黑体" pitchFamily="49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黑体" pitchFamily="49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黑体" pitchFamily="49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黑体" pitchFamily="49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chemeClr val="tx1"/>
    </p:penClr>
  </p:showPr>
  <p:clrMru>
    <a:srgbClr val="FFCCFF"/>
    <a:srgbClr val="B2B2B2"/>
    <a:srgbClr val="DDDDDD"/>
    <a:srgbClr val="CC66FF"/>
    <a:srgbClr val="D60093"/>
    <a:srgbClr val="0066FF"/>
    <a:srgbClr val="00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727" autoAdjust="0"/>
  </p:normalViewPr>
  <p:slideViewPr>
    <p:cSldViewPr snapToGrid="0" snapToObjects="1">
      <p:cViewPr varScale="1">
        <p:scale>
          <a:sx n="54" d="100"/>
          <a:sy n="54" d="100"/>
        </p:scale>
        <p:origin x="-970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54" d="100"/>
          <a:sy n="54" d="100"/>
        </p:scale>
        <p:origin x="-1853" y="-67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ABCD166-1FF6-44E3-8D7E-F5B9B03457FE}" type="datetimeFigureOut">
              <a:rPr lang="zh-CN" altLang="en-US"/>
              <a:pPr>
                <a:defRPr/>
              </a:pPr>
              <a:t>2020/11/2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CBABBDA-4667-40AD-A20C-EB2E79616ED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/>
            </a:lvl1pPr>
          </a:lstStyle>
          <a:p>
            <a:pPr>
              <a:defRPr/>
            </a:pPr>
            <a:r>
              <a:rPr lang="zh-CN" altLang="zh-CN"/>
              <a:t>计算机网络讲义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mpd="sng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noProof="0" smtClean="0"/>
              <a:t>单击此处编辑母版文本样式</a:t>
            </a:r>
          </a:p>
          <a:p>
            <a:pPr lvl="1"/>
            <a:r>
              <a:rPr lang="zh-CN" noProof="0" smtClean="0"/>
              <a:t>第二级</a:t>
            </a:r>
          </a:p>
          <a:p>
            <a:pPr lvl="2"/>
            <a:r>
              <a:rPr lang="zh-CN" noProof="0" smtClean="0"/>
              <a:t>第三级</a:t>
            </a:r>
          </a:p>
          <a:p>
            <a:pPr lvl="3"/>
            <a:r>
              <a:rPr lang="zh-CN" noProof="0" smtClean="0"/>
              <a:t>第四级</a:t>
            </a:r>
          </a:p>
          <a:p>
            <a:pPr lvl="4"/>
            <a:r>
              <a:rPr lang="zh-CN" noProof="0" smtClean="0"/>
              <a:t>第五级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1"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/>
            </a:lvl1pPr>
          </a:lstStyle>
          <a:p>
            <a:pPr>
              <a:defRPr/>
            </a:pPr>
            <a:fld id="{DB1B9BE9-610C-4503-80C1-90143C7FE1B7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7CABA-DF35-4C66-8AC3-2453F10E0C79}" type="datetimeFigureOut">
              <a:rPr lang="zh-CN" altLang="en-US"/>
              <a:pPr>
                <a:defRPr/>
              </a:pPr>
              <a:t>2020/11/2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8C80B-CE8C-4D68-9CE3-B5304883C0C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F7CC9-A7E4-49BC-B565-7DCCB6E1A1BB}" type="datetimeFigureOut">
              <a:rPr lang="zh-CN" altLang="en-US"/>
              <a:pPr>
                <a:defRPr/>
              </a:pPr>
              <a:t>2020/11/2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EDCBD-E1BF-4914-8020-C6D8798AE3A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7ABD6-3957-4298-9DF2-75F6E515AE2A}" type="datetimeFigureOut">
              <a:rPr lang="zh-CN" altLang="en-US"/>
              <a:pPr>
                <a:defRPr/>
              </a:pPr>
              <a:t>2020/11/2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26310-7392-475D-ACEE-D614AC0649F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C83BF-6010-43CC-B565-4C1B5C10A99D}" type="datetimeFigureOut">
              <a:rPr lang="zh-CN" altLang="en-US"/>
              <a:pPr>
                <a:defRPr/>
              </a:pPr>
              <a:t>2020/11/2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B8F8D-743B-4CD5-B02F-00249EAB49C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7E491-3A7B-4EB2-9CD2-C5CA8CAE6833}" type="datetimeFigureOut">
              <a:rPr lang="zh-CN" altLang="en-US"/>
              <a:pPr>
                <a:defRPr/>
              </a:pPr>
              <a:t>2020/11/2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9AAA0-EF70-4087-BDBA-26DA08B71F6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08643-902B-45AF-87DF-2BBA526CCB3F}" type="datetimeFigureOut">
              <a:rPr lang="zh-CN" altLang="en-US"/>
              <a:pPr>
                <a:defRPr/>
              </a:pPr>
              <a:t>2020/11/2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79059-A2D6-4556-8861-A6F26CB4612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8D5F4-C0BA-440A-82B3-D50F6855F180}" type="datetimeFigureOut">
              <a:rPr lang="zh-CN" altLang="en-US"/>
              <a:pPr>
                <a:defRPr/>
              </a:pPr>
              <a:t>2020/11/2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EE0D3-1738-497E-9AC9-6BDA065CCDB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C923C-A4E9-495B-8C66-15C470EB0B6C}" type="datetimeFigureOut">
              <a:rPr lang="zh-CN" altLang="en-US"/>
              <a:pPr>
                <a:defRPr/>
              </a:pPr>
              <a:t>2020/11/2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7569C-BD77-4DFB-A9BF-0FCAC9673B1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69926-866E-4ECD-8A10-C332E44C4808}" type="datetimeFigureOut">
              <a:rPr lang="zh-CN" altLang="en-US"/>
              <a:pPr>
                <a:defRPr/>
              </a:pPr>
              <a:t>2020/11/2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4D62E-6CD1-437B-8EBA-F314629CED0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FAE45-DA31-4ADD-BBCC-D0A267F3BA0B}" type="datetimeFigureOut">
              <a:rPr lang="zh-CN" altLang="en-US"/>
              <a:pPr>
                <a:defRPr/>
              </a:pPr>
              <a:t>2020/11/2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24899-7D7E-4D26-811E-235ACBA23AC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45909-0D39-4CE0-BB81-59240A98C520}" type="datetimeFigureOut">
              <a:rPr lang="zh-CN" altLang="en-US"/>
              <a:pPr>
                <a:defRPr/>
              </a:pPr>
              <a:t>2020/11/2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7FE20-376C-4C2A-BDD0-4BAEA55B7C1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BE936A7-C05B-4331-A386-9A2A6199E9E1}" type="datetimeFigureOut">
              <a:rPr lang="zh-CN" altLang="en-US"/>
              <a:pPr>
                <a:defRPr/>
              </a:pPr>
              <a:t>2020/11/2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0E3E430-CBE3-453C-9678-5E789DBC56F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mtClean="0">
                <a:ea typeface="黑体" pitchFamily="49" charset="-122"/>
              </a:rPr>
              <a:t>DLL</a:t>
            </a:r>
            <a:r>
              <a:rPr lang="zh-CN" altLang="en-US" smtClean="0">
                <a:ea typeface="黑体" pitchFamily="49" charset="-122"/>
              </a:rPr>
              <a:t>文件构成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1800" smtClean="0"/>
              <a:t>一般而言，发布的动态链接库，需要包含三个文件：包含文件（</a:t>
            </a:r>
            <a:r>
              <a:rPr lang="en-US" altLang="zh-CN" sz="1800" smtClean="0"/>
              <a:t>.H</a:t>
            </a:r>
            <a:r>
              <a:rPr lang="zh-CN" altLang="en-US" sz="1800" smtClean="0"/>
              <a:t>）、导入库文件（</a:t>
            </a:r>
            <a:r>
              <a:rPr lang="en-US" altLang="zh-CN" sz="1800" smtClean="0"/>
              <a:t>.LIB</a:t>
            </a:r>
            <a:r>
              <a:rPr lang="zh-CN" altLang="en-US" sz="1800" smtClean="0"/>
              <a:t>）和实际代码文件（</a:t>
            </a:r>
            <a:r>
              <a:rPr lang="en-US" altLang="zh-CN" sz="1800" smtClean="0"/>
              <a:t>.DLL</a:t>
            </a:r>
            <a:r>
              <a:rPr lang="zh-CN" altLang="en-US" sz="1800" smtClean="0"/>
              <a:t>）。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1800" smtClean="0"/>
              <a:t>包含文件（</a:t>
            </a:r>
            <a:r>
              <a:rPr lang="en-US" altLang="zh-CN" sz="1800" smtClean="0"/>
              <a:t>.H</a:t>
            </a:r>
            <a:r>
              <a:rPr lang="zh-CN" altLang="en-US" sz="1800" smtClean="0"/>
              <a:t>）为后缀名为</a:t>
            </a:r>
            <a:r>
              <a:rPr lang="en-US" altLang="zh-CN" sz="1800" smtClean="0"/>
              <a:t>.H</a:t>
            </a:r>
            <a:r>
              <a:rPr lang="zh-CN" altLang="en-US" sz="1800" smtClean="0"/>
              <a:t>的头文件。在该文件中，定义了</a:t>
            </a:r>
            <a:r>
              <a:rPr lang="en-US" altLang="zh-CN" sz="1800" smtClean="0"/>
              <a:t>DLL</a:t>
            </a:r>
            <a:r>
              <a:rPr lang="zh-CN" altLang="en-US" sz="1800" smtClean="0"/>
              <a:t>能够导出的函数、数据结构或类的声明。在</a:t>
            </a:r>
            <a:r>
              <a:rPr lang="en-US" altLang="zh-CN" sz="1800" smtClean="0"/>
              <a:t>DLL</a:t>
            </a:r>
            <a:r>
              <a:rPr lang="zh-CN" altLang="en-US" sz="1800" smtClean="0"/>
              <a:t>开发时，包含文件所声明的内容需要在</a:t>
            </a:r>
            <a:r>
              <a:rPr lang="en-US" altLang="zh-CN" sz="1800" smtClean="0"/>
              <a:t>.CPP</a:t>
            </a:r>
            <a:r>
              <a:rPr lang="zh-CN" altLang="en-US" sz="1800" smtClean="0"/>
              <a:t>文件中实现，</a:t>
            </a:r>
            <a:r>
              <a:rPr lang="en-US" altLang="zh-CN" sz="1800" smtClean="0"/>
              <a:t>.CPP</a:t>
            </a:r>
            <a:r>
              <a:rPr lang="zh-CN" altLang="en-US" sz="1800" smtClean="0"/>
              <a:t>文件形成的源程序代码被封装在</a:t>
            </a:r>
            <a:r>
              <a:rPr lang="en-US" altLang="zh-CN" sz="1800" smtClean="0"/>
              <a:t>DLL</a:t>
            </a:r>
            <a:r>
              <a:rPr lang="zh-CN" altLang="en-US" sz="1800" smtClean="0"/>
              <a:t>中。当要使用</a:t>
            </a:r>
            <a:r>
              <a:rPr lang="en-US" altLang="zh-CN" sz="1800" smtClean="0"/>
              <a:t>DLL</a:t>
            </a:r>
            <a:r>
              <a:rPr lang="zh-CN" altLang="en-US" sz="1800" smtClean="0"/>
              <a:t>时，必须将</a:t>
            </a:r>
            <a:r>
              <a:rPr lang="en-US" altLang="zh-CN" sz="1800" smtClean="0"/>
              <a:t>DLL</a:t>
            </a:r>
            <a:r>
              <a:rPr lang="zh-CN" altLang="en-US" sz="1800" smtClean="0"/>
              <a:t>的这个头文件添加到使用该</a:t>
            </a:r>
            <a:r>
              <a:rPr lang="en-US" altLang="zh-CN" sz="1800" smtClean="0"/>
              <a:t>DLL</a:t>
            </a:r>
            <a:r>
              <a:rPr lang="zh-CN" altLang="en-US" sz="1800" smtClean="0"/>
              <a:t>的源程序代码中。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1800" smtClean="0"/>
              <a:t>导入库文件（</a:t>
            </a:r>
            <a:r>
              <a:rPr lang="en-US" altLang="zh-CN" sz="1800" smtClean="0"/>
              <a:t>.LIB</a:t>
            </a:r>
            <a:r>
              <a:rPr lang="zh-CN" altLang="en-US" sz="1800" smtClean="0"/>
              <a:t>）虽然与静态链接库文件扩展名一样，但它不同于静态链接库文件。导入库文件包含了调用使用</a:t>
            </a:r>
            <a:r>
              <a:rPr lang="en-US" altLang="zh-CN" sz="1800" smtClean="0"/>
              <a:t>DLL</a:t>
            </a:r>
            <a:r>
              <a:rPr lang="zh-CN" altLang="en-US" sz="1800" smtClean="0"/>
              <a:t>的一些隐式链接，即加载时动态链接的信息。当应用程序以隐含的方式链接</a:t>
            </a:r>
            <a:r>
              <a:rPr lang="en-US" altLang="zh-CN" sz="1800" smtClean="0"/>
              <a:t>DLL</a:t>
            </a:r>
            <a:r>
              <a:rPr lang="zh-CN" altLang="en-US" sz="1800" smtClean="0"/>
              <a:t>时，导入库文件中的信息，如函数名、函数地址等，被拷贝到应用程序的代码中去。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1800" smtClean="0"/>
              <a:t>实际代码文件（</a:t>
            </a:r>
            <a:r>
              <a:rPr lang="en-US" altLang="zh-CN" sz="1800" smtClean="0"/>
              <a:t>.DLL</a:t>
            </a:r>
            <a:r>
              <a:rPr lang="zh-CN" altLang="en-US" sz="1800" smtClean="0"/>
              <a:t>）包含有</a:t>
            </a:r>
            <a:r>
              <a:rPr lang="en-US" altLang="zh-CN" sz="1800" smtClean="0"/>
              <a:t>DLL</a:t>
            </a:r>
            <a:r>
              <a:rPr lang="zh-CN" altLang="en-US" sz="1800" smtClean="0"/>
              <a:t>的真正可执行代码。应用程序调用</a:t>
            </a:r>
            <a:r>
              <a:rPr lang="en-US" altLang="zh-CN" sz="1800" smtClean="0"/>
              <a:t>DLL</a:t>
            </a:r>
            <a:r>
              <a:rPr lang="zh-CN" altLang="en-US" sz="1800" smtClean="0"/>
              <a:t>运行时，</a:t>
            </a:r>
            <a:r>
              <a:rPr lang="en-US" altLang="zh-CN" sz="1800" smtClean="0"/>
              <a:t>.DLL</a:t>
            </a:r>
            <a:r>
              <a:rPr lang="zh-CN" altLang="en-US" sz="1800" smtClean="0"/>
              <a:t>文件中实际代码被动态装入运行。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黑体" pitchFamily="49" charset="-122"/>
              </a:rPr>
              <a:t>DLL</a:t>
            </a:r>
            <a:r>
              <a:rPr lang="zh-CN" altLang="en-US" smtClean="0">
                <a:ea typeface="黑体" pitchFamily="49" charset="-122"/>
              </a:rPr>
              <a:t>文件构成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buNone/>
            </a:pPr>
            <a:r>
              <a:rPr lang="zh-CN" altLang="en-US" sz="2400" smtClean="0"/>
              <a:t>一般情况下，使用</a:t>
            </a:r>
            <a:r>
              <a:rPr lang="en-US" altLang="zh-CN" sz="2400" smtClean="0"/>
              <a:t>VC</a:t>
            </a:r>
            <a:r>
              <a:rPr lang="zh-CN" altLang="en-US" sz="2400" smtClean="0"/>
              <a:t>开发应用程序需要加载</a:t>
            </a:r>
            <a:r>
              <a:rPr lang="en-US" altLang="zh-CN" sz="2400" smtClean="0"/>
              <a:t>DLL</a:t>
            </a:r>
            <a:r>
              <a:rPr lang="zh-CN" altLang="en-US" sz="2400" smtClean="0"/>
              <a:t>时，该</a:t>
            </a:r>
            <a:r>
              <a:rPr lang="en-US" altLang="zh-CN" sz="2400" smtClean="0"/>
              <a:t>DLL</a:t>
            </a:r>
            <a:r>
              <a:rPr lang="zh-CN" altLang="en-US" sz="2400" smtClean="0"/>
              <a:t>的包含文件（</a:t>
            </a:r>
            <a:r>
              <a:rPr lang="en-US" altLang="zh-CN" sz="2400" smtClean="0"/>
              <a:t>.H</a:t>
            </a:r>
            <a:r>
              <a:rPr lang="zh-CN" altLang="en-US" sz="2400" smtClean="0"/>
              <a:t>）和实际代码文件（</a:t>
            </a:r>
            <a:r>
              <a:rPr lang="en-US" altLang="zh-CN" sz="2400" smtClean="0"/>
              <a:t>.DLL</a:t>
            </a:r>
            <a:r>
              <a:rPr lang="zh-CN" altLang="en-US" sz="2400" smtClean="0"/>
              <a:t>）都是必须要用到的，而如果采用加载时动态链接</a:t>
            </a:r>
            <a:r>
              <a:rPr lang="en-US" altLang="zh-CN" sz="2400" smtClean="0"/>
              <a:t>DLL</a:t>
            </a:r>
            <a:r>
              <a:rPr lang="zh-CN" altLang="en-US" sz="2400" smtClean="0"/>
              <a:t>的方式，则导入库文件（</a:t>
            </a:r>
            <a:r>
              <a:rPr lang="en-US" altLang="zh-CN" sz="2400" smtClean="0"/>
              <a:t>.LIB</a:t>
            </a:r>
            <a:r>
              <a:rPr lang="zh-CN" altLang="en-US" sz="2400" smtClean="0"/>
              <a:t>）也是必要的。而当工程被编译成可执行文件时，只需要</a:t>
            </a:r>
            <a:r>
              <a:rPr lang="en-US" altLang="zh-CN" sz="2400" smtClean="0"/>
              <a:t>.EXE</a:t>
            </a:r>
            <a:r>
              <a:rPr lang="zh-CN" altLang="en-US" sz="2400" smtClean="0"/>
              <a:t>文件和</a:t>
            </a:r>
            <a:r>
              <a:rPr lang="en-US" altLang="zh-CN" sz="2400" smtClean="0"/>
              <a:t>DLL</a:t>
            </a:r>
            <a:r>
              <a:rPr lang="zh-CN" altLang="en-US" sz="2400" smtClean="0"/>
              <a:t>的实际代码文件（</a:t>
            </a:r>
            <a:r>
              <a:rPr lang="en-US" altLang="zh-CN" sz="2400" smtClean="0"/>
              <a:t>.DLL</a:t>
            </a:r>
            <a:r>
              <a:rPr lang="zh-CN" altLang="en-US" sz="2400" smtClean="0"/>
              <a:t>）即可运行程序。包含文件（</a:t>
            </a:r>
            <a:r>
              <a:rPr lang="en-US" altLang="zh-CN" sz="2400" smtClean="0"/>
              <a:t>.H</a:t>
            </a:r>
            <a:r>
              <a:rPr lang="zh-CN" altLang="en-US" sz="2400" smtClean="0"/>
              <a:t>）和导入库文件（</a:t>
            </a:r>
            <a:r>
              <a:rPr lang="en-US" altLang="zh-CN" sz="2400" smtClean="0"/>
              <a:t>.LIB</a:t>
            </a:r>
            <a:r>
              <a:rPr lang="zh-CN" altLang="en-US" sz="2400" smtClean="0"/>
              <a:t>）中的信息都被拷贝到了</a:t>
            </a:r>
            <a:r>
              <a:rPr lang="en-US" altLang="zh-CN" sz="2400" smtClean="0"/>
              <a:t>.EXE</a:t>
            </a:r>
            <a:r>
              <a:rPr lang="zh-CN" altLang="en-US" sz="2400" smtClean="0"/>
              <a:t>文件中，因此也就不再需要了。</a:t>
            </a:r>
          </a:p>
          <a:p>
            <a:pPr>
              <a:buNone/>
            </a:pPr>
            <a:endParaRPr lang="en-US" altLang="zh-CN" sz="24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1331</TotalTime>
  <Pages>0</Pages>
  <Words>372</Words>
  <Characters>0</Characters>
  <Application>Microsoft PowerPoint</Application>
  <DocSecurity>0</DocSecurity>
  <PresentationFormat>全屏显示(4:3)</PresentationFormat>
  <Lines>0</Lines>
  <Paragraphs>7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3" baseType="lpstr">
      <vt:lpstr>Arial</vt:lpstr>
      <vt:lpstr>黑体</vt:lpstr>
      <vt:lpstr>Calibri</vt:lpstr>
      <vt:lpstr>宋体</vt:lpstr>
      <vt:lpstr>Times New Roman</vt:lpstr>
      <vt:lpstr>楷体_GB2312</vt:lpstr>
      <vt:lpstr>幼圆</vt:lpstr>
      <vt:lpstr>Wingdings</vt:lpstr>
      <vt:lpstr>微软雅黑</vt:lpstr>
      <vt:lpstr>华文新魏</vt:lpstr>
      <vt:lpstr>Office 主题</vt:lpstr>
      <vt:lpstr>DLL文件构成</vt:lpstr>
      <vt:lpstr>DLL文件构成</vt:lpstr>
    </vt:vector>
  </TitlesOfParts>
  <Company>Shanghai JiaoTong UNIV.</Company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第1章 概述</dc:title>
  <dc:subject>程序设计</dc:subject>
  <dc:creator>翁惠玉</dc:creator>
  <dc:description>演示用</dc:description>
  <cp:lastModifiedBy>wwuhnwu01</cp:lastModifiedBy>
  <cp:revision>473</cp:revision>
  <dcterms:created xsi:type="dcterms:W3CDTF">2002-03-09T00:08:02Z</dcterms:created>
  <dcterms:modified xsi:type="dcterms:W3CDTF">2020-11-02T03:17:06Z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2052-8.1.0.3442</vt:lpwstr>
  </property>
</Properties>
</file>